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5B3B"/>
    <a:srgbClr val="FFFFFF"/>
    <a:srgbClr val="404029"/>
    <a:srgbClr val="D7B1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2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09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3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16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9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92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30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10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76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08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B146B-44D8-42F2-99DF-6661419B070A}" type="datetimeFigureOut">
              <a:rPr lang="en-US" smtClean="0"/>
              <a:t>18/12/2021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4E928-5C27-4D08-A58B-817D2C559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663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" y="1532586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XIN CHÀO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63998" y="2718376"/>
            <a:ext cx="41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Nguyễn Thanh Hà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59492" y="3272375"/>
            <a:ext cx="6532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Lớp </a:t>
            </a:r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RJ2111R1 - REACTJS</a:t>
            </a:r>
            <a:endParaRPr lang="en-US" sz="300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  <a:p>
            <a:endParaRPr lang="en-US" sz="3000" smtClean="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3998" y="3926084"/>
            <a:ext cx="53686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Giảng viên: </a:t>
            </a:r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Ngô Văn Quyền</a:t>
            </a:r>
            <a:endParaRPr lang="en-US" sz="300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720609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Quản lý user</a:t>
            </a:r>
            <a:endParaRPr lang="en-US" sz="5000" smtClean="0">
              <a:solidFill>
                <a:srgbClr val="FFFFFF"/>
              </a:solidFill>
              <a:latin typeface="Source Serif Pro Black" panose="02040903050405020204" pitchFamily="18" charset="0"/>
              <a:ea typeface="Source Serif Pro Black" panose="020409030504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404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63998" y="2718376"/>
            <a:ext cx="41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Sử dụng PHP</a:t>
            </a:r>
            <a:endParaRPr lang="en-US" sz="3000" smtClean="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59491" y="3315803"/>
            <a:ext cx="48318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Kết nối database bằng PDO</a:t>
            </a:r>
            <a:endParaRPr lang="en-US" sz="3000" smtClean="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3998" y="3926084"/>
            <a:ext cx="41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Mô hình MVC</a:t>
            </a:r>
            <a:endParaRPr lang="en-US" sz="300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1365625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Quản </a:t>
            </a:r>
            <a:r>
              <a:rPr lang="en-US" sz="500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lý </a:t>
            </a:r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user – phía server</a:t>
            </a:r>
            <a:endParaRPr lang="en-US" sz="5000">
              <a:solidFill>
                <a:srgbClr val="FFFFFF"/>
              </a:solidFill>
              <a:latin typeface="Source Serif Pro Black" panose="02040903050405020204" pitchFamily="18" charset="0"/>
              <a:ea typeface="Source Serif Pro Black" panose="020409030504050202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61654" y="4613053"/>
            <a:ext cx="41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00" smtClean="0">
                <a:solidFill>
                  <a:srgbClr val="FFFFFF"/>
                </a:solidFill>
                <a:latin typeface="Source Serif Pro" panose="02040603050405020204" pitchFamily="18" charset="0"/>
                <a:ea typeface="Source Serif Pro" panose="02040603050405020204" pitchFamily="18" charset="0"/>
              </a:rPr>
              <a:t>Bootstrap</a:t>
            </a:r>
            <a:endParaRPr lang="en-US" sz="3000">
              <a:solidFill>
                <a:srgbClr val="FFFFFF"/>
              </a:solidFill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9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6" grpId="0"/>
      <p:bldP spid="7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25398" y="2085462"/>
            <a:ext cx="10859902" cy="4161489"/>
            <a:chOff x="644302" y="230904"/>
            <a:chExt cx="10859902" cy="4161489"/>
          </a:xfrm>
        </p:grpSpPr>
        <p:sp>
          <p:nvSpPr>
            <p:cNvPr id="3" name="Freeform 2"/>
            <p:cNvSpPr/>
            <p:nvPr/>
          </p:nvSpPr>
          <p:spPr>
            <a:xfrm>
              <a:off x="6234501" y="2091712"/>
              <a:ext cx="4096927" cy="112790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881622"/>
                  </a:lnTo>
                  <a:lnTo>
                    <a:pt x="4096927" y="881622"/>
                  </a:lnTo>
                  <a:lnTo>
                    <a:pt x="4096927" y="112790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" name="Freeform 4"/>
            <p:cNvSpPr/>
            <p:nvPr/>
          </p:nvSpPr>
          <p:spPr>
            <a:xfrm>
              <a:off x="6234501" y="2091712"/>
              <a:ext cx="1258810" cy="112790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881622"/>
                  </a:lnTo>
                  <a:lnTo>
                    <a:pt x="1258810" y="881622"/>
                  </a:lnTo>
                  <a:lnTo>
                    <a:pt x="1258810" y="112790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Freeform 6"/>
            <p:cNvSpPr/>
            <p:nvPr/>
          </p:nvSpPr>
          <p:spPr>
            <a:xfrm>
              <a:off x="4655194" y="2091712"/>
              <a:ext cx="1579306" cy="112790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579306" y="0"/>
                  </a:moveTo>
                  <a:lnTo>
                    <a:pt x="1579306" y="881622"/>
                  </a:lnTo>
                  <a:lnTo>
                    <a:pt x="0" y="881622"/>
                  </a:lnTo>
                  <a:lnTo>
                    <a:pt x="0" y="112790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/>
            <p:cNvSpPr/>
            <p:nvPr/>
          </p:nvSpPr>
          <p:spPr>
            <a:xfrm>
              <a:off x="1817077" y="2091712"/>
              <a:ext cx="4417423" cy="112790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417423" y="0"/>
                  </a:moveTo>
                  <a:lnTo>
                    <a:pt x="4417423" y="881622"/>
                  </a:lnTo>
                  <a:lnTo>
                    <a:pt x="0" y="881622"/>
                  </a:lnTo>
                  <a:lnTo>
                    <a:pt x="0" y="112790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 8"/>
            <p:cNvSpPr/>
            <p:nvPr/>
          </p:nvSpPr>
          <p:spPr>
            <a:xfrm>
              <a:off x="4271486" y="230904"/>
              <a:ext cx="3926030" cy="1860807"/>
            </a:xfrm>
            <a:custGeom>
              <a:avLst/>
              <a:gdLst>
                <a:gd name="connsiteX0" fmla="*/ 0 w 3926030"/>
                <a:gd name="connsiteY0" fmla="*/ 0 h 1860807"/>
                <a:gd name="connsiteX1" fmla="*/ 3926030 w 3926030"/>
                <a:gd name="connsiteY1" fmla="*/ 0 h 1860807"/>
                <a:gd name="connsiteX2" fmla="*/ 3926030 w 3926030"/>
                <a:gd name="connsiteY2" fmla="*/ 1860807 h 1860807"/>
                <a:gd name="connsiteX3" fmla="*/ 0 w 3926030"/>
                <a:gd name="connsiteY3" fmla="*/ 1860807 h 1860807"/>
                <a:gd name="connsiteX4" fmla="*/ 0 w 3926030"/>
                <a:gd name="connsiteY4" fmla="*/ 0 h 1860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6030" h="1860807">
                  <a:moveTo>
                    <a:pt x="0" y="0"/>
                  </a:moveTo>
                  <a:lnTo>
                    <a:pt x="3926030" y="0"/>
                  </a:lnTo>
                  <a:lnTo>
                    <a:pt x="3926030" y="1860807"/>
                  </a:lnTo>
                  <a:lnTo>
                    <a:pt x="0" y="186080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View/</a:t>
              </a:r>
              <a:r>
                <a:rPr lang="en-US" sz="4000" kern="12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Index</a:t>
              </a:r>
              <a:endParaRPr lang="en-US" sz="40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644302" y="3219618"/>
              <a:ext cx="2345551" cy="1172775"/>
            </a:xfrm>
            <a:custGeom>
              <a:avLst/>
              <a:gdLst>
                <a:gd name="connsiteX0" fmla="*/ 0 w 2345551"/>
                <a:gd name="connsiteY0" fmla="*/ 0 h 1172775"/>
                <a:gd name="connsiteX1" fmla="*/ 2345551 w 2345551"/>
                <a:gd name="connsiteY1" fmla="*/ 0 h 1172775"/>
                <a:gd name="connsiteX2" fmla="*/ 2345551 w 2345551"/>
                <a:gd name="connsiteY2" fmla="*/ 1172775 h 1172775"/>
                <a:gd name="connsiteX3" fmla="*/ 0 w 2345551"/>
                <a:gd name="connsiteY3" fmla="*/ 1172775 h 1172775"/>
                <a:gd name="connsiteX4" fmla="*/ 0 w 2345551"/>
                <a:gd name="connsiteY4" fmla="*/ 0 h 1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5551" h="1172775">
                  <a:moveTo>
                    <a:pt x="0" y="0"/>
                  </a:moveTo>
                  <a:lnTo>
                    <a:pt x="2345551" y="0"/>
                  </a:lnTo>
                  <a:lnTo>
                    <a:pt x="2345551" y="1172775"/>
                  </a:lnTo>
                  <a:lnTo>
                    <a:pt x="0" y="117277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22225" tIns="22225" rIns="22225" bIns="22225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Add</a:t>
              </a:r>
              <a:endParaRPr lang="en-US" sz="35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3482419" y="3219618"/>
              <a:ext cx="2345551" cy="1172775"/>
            </a:xfrm>
            <a:custGeom>
              <a:avLst/>
              <a:gdLst>
                <a:gd name="connsiteX0" fmla="*/ 0 w 2345551"/>
                <a:gd name="connsiteY0" fmla="*/ 0 h 1172775"/>
                <a:gd name="connsiteX1" fmla="*/ 2345551 w 2345551"/>
                <a:gd name="connsiteY1" fmla="*/ 0 h 1172775"/>
                <a:gd name="connsiteX2" fmla="*/ 2345551 w 2345551"/>
                <a:gd name="connsiteY2" fmla="*/ 1172775 h 1172775"/>
                <a:gd name="connsiteX3" fmla="*/ 0 w 2345551"/>
                <a:gd name="connsiteY3" fmla="*/ 1172775 h 1172775"/>
                <a:gd name="connsiteX4" fmla="*/ 0 w 2345551"/>
                <a:gd name="connsiteY4" fmla="*/ 0 h 1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5551" h="1172775">
                  <a:moveTo>
                    <a:pt x="0" y="0"/>
                  </a:moveTo>
                  <a:lnTo>
                    <a:pt x="2345551" y="0"/>
                  </a:lnTo>
                  <a:lnTo>
                    <a:pt x="2345551" y="1172775"/>
                  </a:lnTo>
                  <a:lnTo>
                    <a:pt x="0" y="117277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22225" tIns="22225" rIns="22225" bIns="22225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kern="12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Edit</a:t>
              </a:r>
              <a:endParaRPr lang="en-US" sz="35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6320536" y="3219618"/>
              <a:ext cx="2345551" cy="1172775"/>
            </a:xfrm>
            <a:custGeom>
              <a:avLst/>
              <a:gdLst>
                <a:gd name="connsiteX0" fmla="*/ 0 w 2345551"/>
                <a:gd name="connsiteY0" fmla="*/ 0 h 1172775"/>
                <a:gd name="connsiteX1" fmla="*/ 2345551 w 2345551"/>
                <a:gd name="connsiteY1" fmla="*/ 0 h 1172775"/>
                <a:gd name="connsiteX2" fmla="*/ 2345551 w 2345551"/>
                <a:gd name="connsiteY2" fmla="*/ 1172775 h 1172775"/>
                <a:gd name="connsiteX3" fmla="*/ 0 w 2345551"/>
                <a:gd name="connsiteY3" fmla="*/ 1172775 h 1172775"/>
                <a:gd name="connsiteX4" fmla="*/ 0 w 2345551"/>
                <a:gd name="connsiteY4" fmla="*/ 0 h 1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5551" h="1172775">
                  <a:moveTo>
                    <a:pt x="0" y="0"/>
                  </a:moveTo>
                  <a:lnTo>
                    <a:pt x="2345551" y="0"/>
                  </a:lnTo>
                  <a:lnTo>
                    <a:pt x="2345551" y="1172775"/>
                  </a:lnTo>
                  <a:lnTo>
                    <a:pt x="0" y="11727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B19D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225" tIns="22225" rIns="22225" bIns="22225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kern="12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Delete</a:t>
              </a:r>
              <a:endParaRPr lang="en-US" sz="35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>
              <a:off x="9158653" y="3219618"/>
              <a:ext cx="2345551" cy="1172775"/>
            </a:xfrm>
            <a:custGeom>
              <a:avLst/>
              <a:gdLst>
                <a:gd name="connsiteX0" fmla="*/ 0 w 2345551"/>
                <a:gd name="connsiteY0" fmla="*/ 0 h 1172775"/>
                <a:gd name="connsiteX1" fmla="*/ 2345551 w 2345551"/>
                <a:gd name="connsiteY1" fmla="*/ 0 h 1172775"/>
                <a:gd name="connsiteX2" fmla="*/ 2345551 w 2345551"/>
                <a:gd name="connsiteY2" fmla="*/ 1172775 h 1172775"/>
                <a:gd name="connsiteX3" fmla="*/ 0 w 2345551"/>
                <a:gd name="connsiteY3" fmla="*/ 1172775 h 1172775"/>
                <a:gd name="connsiteX4" fmla="*/ 0 w 2345551"/>
                <a:gd name="connsiteY4" fmla="*/ 0 h 117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5551" h="1172775">
                  <a:moveTo>
                    <a:pt x="0" y="0"/>
                  </a:moveTo>
                  <a:lnTo>
                    <a:pt x="2345551" y="0"/>
                  </a:lnTo>
                  <a:lnTo>
                    <a:pt x="2345551" y="1172775"/>
                  </a:lnTo>
                  <a:lnTo>
                    <a:pt x="0" y="117277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225" tIns="22225" rIns="22225" bIns="22225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500" smtClean="0">
                  <a:latin typeface="Source Serif Pro" panose="02040603050405020204" pitchFamily="18" charset="0"/>
                  <a:ea typeface="Source Serif Pro" panose="02040603050405020204" pitchFamily="18" charset="0"/>
                </a:rPr>
                <a:t>Info</a:t>
              </a:r>
              <a:endParaRPr lang="en-US" sz="3500" kern="1200">
                <a:latin typeface="Source Serif Pro" panose="02040603050405020204" pitchFamily="18" charset="0"/>
                <a:ea typeface="Source Serif Pro" panose="02040603050405020204" pitchFamily="18" charset="0"/>
              </a:endParaRPr>
            </a:p>
          </p:txBody>
        </p:sp>
      </p:grpSp>
      <p:sp>
        <p:nvSpPr>
          <p:cNvPr id="16" name="Freeform 15"/>
          <p:cNvSpPr/>
          <p:nvPr/>
        </p:nvSpPr>
        <p:spPr>
          <a:xfrm>
            <a:off x="3601787" y="320258"/>
            <a:ext cx="2747976" cy="1172775"/>
          </a:xfrm>
          <a:custGeom>
            <a:avLst/>
            <a:gdLst>
              <a:gd name="connsiteX0" fmla="*/ 0 w 2345551"/>
              <a:gd name="connsiteY0" fmla="*/ 0 h 1172775"/>
              <a:gd name="connsiteX1" fmla="*/ 2345551 w 2345551"/>
              <a:gd name="connsiteY1" fmla="*/ 0 h 1172775"/>
              <a:gd name="connsiteX2" fmla="*/ 2345551 w 2345551"/>
              <a:gd name="connsiteY2" fmla="*/ 1172775 h 1172775"/>
              <a:gd name="connsiteX3" fmla="*/ 0 w 2345551"/>
              <a:gd name="connsiteY3" fmla="*/ 1172775 h 1172775"/>
              <a:gd name="connsiteX4" fmla="*/ 0 w 2345551"/>
              <a:gd name="connsiteY4" fmla="*/ 0 h 117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5551" h="1172775">
                <a:moveTo>
                  <a:pt x="0" y="0"/>
                </a:moveTo>
                <a:lnTo>
                  <a:pt x="2345551" y="0"/>
                </a:lnTo>
                <a:lnTo>
                  <a:pt x="2345551" y="1172775"/>
                </a:lnTo>
                <a:lnTo>
                  <a:pt x="0" y="1172775"/>
                </a:lnTo>
                <a:lnTo>
                  <a:pt x="0" y="0"/>
                </a:lnTo>
                <a:close/>
              </a:path>
            </a:pathLst>
          </a:custGeom>
          <a:solidFill>
            <a:srgbClr val="D7B19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225" tIns="22225" rIns="22225" bIns="22225" numCol="1" spcCol="1270" anchor="ctr" anchorCtr="0">
            <a:noAutofit/>
          </a:bodyPr>
          <a:lstStyle/>
          <a:p>
            <a:pPr lvl="0" algn="ctr" defTabSz="1555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500" smtClean="0">
                <a:latin typeface="Source Serif Pro" panose="02040603050405020204" pitchFamily="18" charset="0"/>
                <a:ea typeface="Source Serif Pro" panose="02040603050405020204" pitchFamily="18" charset="0"/>
              </a:rPr>
              <a:t>C/User controller</a:t>
            </a:r>
            <a:endParaRPr lang="en-US" sz="3500" kern="1200"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7839810" y="307380"/>
            <a:ext cx="1651920" cy="1172775"/>
          </a:xfrm>
          <a:custGeom>
            <a:avLst/>
            <a:gdLst>
              <a:gd name="connsiteX0" fmla="*/ 0 w 2345551"/>
              <a:gd name="connsiteY0" fmla="*/ 0 h 1172775"/>
              <a:gd name="connsiteX1" fmla="*/ 2345551 w 2345551"/>
              <a:gd name="connsiteY1" fmla="*/ 0 h 1172775"/>
              <a:gd name="connsiteX2" fmla="*/ 2345551 w 2345551"/>
              <a:gd name="connsiteY2" fmla="*/ 1172775 h 1172775"/>
              <a:gd name="connsiteX3" fmla="*/ 0 w 2345551"/>
              <a:gd name="connsiteY3" fmla="*/ 1172775 h 1172775"/>
              <a:gd name="connsiteX4" fmla="*/ 0 w 2345551"/>
              <a:gd name="connsiteY4" fmla="*/ 0 h 117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5551" h="1172775">
                <a:moveTo>
                  <a:pt x="0" y="0"/>
                </a:moveTo>
                <a:lnTo>
                  <a:pt x="2345551" y="0"/>
                </a:lnTo>
                <a:lnTo>
                  <a:pt x="2345551" y="1172775"/>
                </a:lnTo>
                <a:lnTo>
                  <a:pt x="0" y="117277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spcFirstLastPara="0" vert="horz" wrap="square" lIns="22225" tIns="22225" rIns="22225" bIns="22225" numCol="1" spcCol="1270" anchor="ctr" anchorCtr="0">
            <a:noAutofit/>
          </a:bodyPr>
          <a:lstStyle/>
          <a:p>
            <a:pPr algn="ctr"/>
            <a:r>
              <a:rPr lang="en-US" sz="3600" smtClean="0"/>
              <a:t>M/User</a:t>
            </a:r>
            <a:endParaRPr lang="en-US" sz="3600"/>
          </a:p>
        </p:txBody>
      </p:sp>
      <p:cxnSp>
        <p:nvCxnSpPr>
          <p:cNvPr id="19" name="Straight Connector 18"/>
          <p:cNvCxnSpPr/>
          <p:nvPr/>
        </p:nvCxnSpPr>
        <p:spPr>
          <a:xfrm>
            <a:off x="6349762" y="875763"/>
            <a:ext cx="1490048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158270" y="1493033"/>
            <a:ext cx="0" cy="592429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32"/>
          <p:cNvSpPr/>
          <p:nvPr/>
        </p:nvSpPr>
        <p:spPr>
          <a:xfrm>
            <a:off x="10103684" y="320258"/>
            <a:ext cx="2088315" cy="1172775"/>
          </a:xfrm>
          <a:custGeom>
            <a:avLst/>
            <a:gdLst>
              <a:gd name="connsiteX0" fmla="*/ 0 w 2345551"/>
              <a:gd name="connsiteY0" fmla="*/ 0 h 1172775"/>
              <a:gd name="connsiteX1" fmla="*/ 2345551 w 2345551"/>
              <a:gd name="connsiteY1" fmla="*/ 0 h 1172775"/>
              <a:gd name="connsiteX2" fmla="*/ 2345551 w 2345551"/>
              <a:gd name="connsiteY2" fmla="*/ 1172775 h 1172775"/>
              <a:gd name="connsiteX3" fmla="*/ 0 w 2345551"/>
              <a:gd name="connsiteY3" fmla="*/ 1172775 h 1172775"/>
              <a:gd name="connsiteX4" fmla="*/ 0 w 2345551"/>
              <a:gd name="connsiteY4" fmla="*/ 0 h 117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5551" h="1172775">
                <a:moveTo>
                  <a:pt x="0" y="0"/>
                </a:moveTo>
                <a:lnTo>
                  <a:pt x="2345551" y="0"/>
                </a:lnTo>
                <a:lnTo>
                  <a:pt x="2345551" y="1172775"/>
                </a:lnTo>
                <a:lnTo>
                  <a:pt x="0" y="117277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spcFirstLastPara="0" vert="horz" wrap="square" lIns="22225" tIns="22225" rIns="22225" bIns="22225" numCol="1" spcCol="1270" anchor="ctr" anchorCtr="0">
            <a:noAutofit/>
          </a:bodyPr>
          <a:lstStyle/>
          <a:p>
            <a:pPr algn="ctr"/>
            <a:r>
              <a:rPr lang="en-US" sz="3600" smtClean="0"/>
              <a:t>Database</a:t>
            </a:r>
            <a:endParaRPr lang="en-US" sz="3600"/>
          </a:p>
        </p:txBody>
      </p:sp>
      <p:cxnSp>
        <p:nvCxnSpPr>
          <p:cNvPr id="34" name="Straight Connector 33"/>
          <p:cNvCxnSpPr/>
          <p:nvPr/>
        </p:nvCxnSpPr>
        <p:spPr>
          <a:xfrm>
            <a:off x="9486435" y="875763"/>
            <a:ext cx="623483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61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3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ndicam 2021-12-10 15-16-38-6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5" y="98425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33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" y="2142187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CÁM ƠN 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720609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smtClean="0">
                <a:solidFill>
                  <a:srgbClr val="FFFFFF"/>
                </a:solidFill>
                <a:latin typeface="Source Serif Pro Black" panose="02040903050405020204" pitchFamily="18" charset="0"/>
                <a:ea typeface="Source Serif Pro Black" panose="02040903050405020204" pitchFamily="18" charset="0"/>
              </a:rPr>
              <a:t>Quản lý user</a:t>
            </a:r>
            <a:endParaRPr lang="en-US" sz="5000" smtClean="0">
              <a:solidFill>
                <a:srgbClr val="FFFFFF"/>
              </a:solidFill>
              <a:latin typeface="Source Serif Pro Black" panose="02040903050405020204" pitchFamily="18" charset="0"/>
              <a:ea typeface="Source Serif Pro Black" panose="020409030504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074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51</Words>
  <Application>Microsoft Office PowerPoint</Application>
  <PresentationFormat>Widescreen</PresentationFormat>
  <Paragraphs>20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Source Serif Pro</vt:lpstr>
      <vt:lpstr>Source Serif Pro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48</cp:revision>
  <dcterms:created xsi:type="dcterms:W3CDTF">2021-08-06T09:40:53Z</dcterms:created>
  <dcterms:modified xsi:type="dcterms:W3CDTF">2021-12-18T02:33:11Z</dcterms:modified>
</cp:coreProperties>
</file>

<file path=docProps/thumbnail.jpeg>
</file>